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5" r:id="rId4"/>
    <p:sldId id="261" r:id="rId5"/>
    <p:sldId id="263" r:id="rId6"/>
    <p:sldId id="260" r:id="rId7"/>
    <p:sldId id="264" r:id="rId8"/>
    <p:sldId id="262" r:id="rId9"/>
    <p:sldId id="259" r:id="rId10"/>
    <p:sldId id="258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75E56-2FC6-6340-8E3B-BB78939A8B3F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2F605-9210-B643-AA02-9EB5DB31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7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198EE-DC66-EA4C-945F-9193CD764DF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80C3F-3CA2-324D-939F-07BC8CE9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8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80C3F-3CA2-324D-939F-07BC8CE9C8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1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venir Black Oblique"/>
                <a:cs typeface="Avenir Black Oblique"/>
              </a:rPr>
              <a:t>Top Ten </a:t>
            </a:r>
            <a:br>
              <a:rPr lang="en-US" dirty="0" smtClean="0">
                <a:latin typeface="Avenir Black Oblique"/>
                <a:cs typeface="Avenir Black Oblique"/>
              </a:rPr>
            </a:br>
            <a:r>
              <a:rPr lang="en-US" dirty="0" smtClean="0">
                <a:latin typeface="Avenir Black Oblique"/>
                <a:cs typeface="Avenir Black Oblique"/>
              </a:rPr>
              <a:t>Social Media Sites</a:t>
            </a:r>
            <a:endParaRPr lang="en-US" dirty="0">
              <a:latin typeface="Avenir Black Oblique"/>
              <a:cs typeface="Avenir Black Obliq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6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p:pic>
        <p:nvPicPr>
          <p:cNvPr id="4" name="Content Placeholder 3" descr="twitter-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782" b="-21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42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</a:t>
            </a:r>
            <a:endParaRPr lang="en-US" dirty="0"/>
          </a:p>
        </p:txBody>
      </p:sp>
      <p:pic>
        <p:nvPicPr>
          <p:cNvPr id="6" name="Content Placeholder 5" descr="Facebook-Logo_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005" b="-290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35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5368" y="3856930"/>
            <a:ext cx="78161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Social News &amp; Entertainment networking site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Founded in 2005 by two University of Virginia students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Has 542 million monthly visitors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Position of pages is determined by users voting Up or Down</a:t>
            </a:r>
            <a:endParaRPr lang="en-US" dirty="0"/>
          </a:p>
        </p:txBody>
      </p:sp>
      <p:pic>
        <p:nvPicPr>
          <p:cNvPr id="5" name="Content Placeholder 4" descr="reddit-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75" b="-11375"/>
          <a:stretch>
            <a:fillRect/>
          </a:stretch>
        </p:blipFill>
        <p:spPr>
          <a:xfrm>
            <a:off x="2233696" y="1600201"/>
            <a:ext cx="5038725" cy="2064259"/>
          </a:xfrm>
        </p:spPr>
      </p:pic>
    </p:spTree>
    <p:extLst>
      <p:ext uri="{BB962C8B-B14F-4D97-AF65-F5344CB8AC3E}">
        <p14:creationId xmlns:p14="http://schemas.microsoft.com/office/powerpoint/2010/main" val="381960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0705" y="3981942"/>
            <a:ext cx="6041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2004</a:t>
            </a:r>
          </a:p>
          <a:p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Bought out by Yahoo! In 2005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An Image &amp; Video hosting website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Averages a million photos shared a day</a:t>
            </a:r>
          </a:p>
          <a:p>
            <a:pPr marL="285750" indent="-285750">
              <a:buFontTx/>
              <a:buChar char="•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27648" r="-27648"/>
          <a:stretch>
            <a:fillRect/>
          </a:stretch>
        </p:blipFill>
        <p:spPr>
          <a:xfrm>
            <a:off x="2340645" y="1444532"/>
            <a:ext cx="4209882" cy="2273635"/>
          </a:xfrm>
        </p:spPr>
      </p:pic>
    </p:spTree>
    <p:extLst>
      <p:ext uri="{BB962C8B-B14F-4D97-AF65-F5344CB8AC3E}">
        <p14:creationId xmlns:p14="http://schemas.microsoft.com/office/powerpoint/2010/main" val="291359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92605" y="3264884"/>
            <a:ext cx="65565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2007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Micro-blogging &amp; social network service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Used to post multimedia &amp; other content to a short-form blog</a:t>
            </a:r>
          </a:p>
          <a:p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Users can edit the HTML of their blogs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Oct. 2011 – became the 1</a:t>
            </a:r>
            <a:r>
              <a:rPr lang="en-US" baseline="30000" dirty="0" smtClean="0"/>
              <a:t>st</a:t>
            </a:r>
            <a:r>
              <a:rPr lang="en-US" dirty="0" smtClean="0"/>
              <a:t> blogging platform to host President Obama’s Blog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53258" b="-53258"/>
          <a:stretch>
            <a:fillRect/>
          </a:stretch>
        </p:blipFill>
        <p:spPr>
          <a:xfrm>
            <a:off x="2206959" y="738378"/>
            <a:ext cx="5346199" cy="2887327"/>
          </a:xfrm>
        </p:spPr>
      </p:pic>
    </p:spTree>
    <p:extLst>
      <p:ext uri="{BB962C8B-B14F-4D97-AF65-F5344CB8AC3E}">
        <p14:creationId xmlns:p14="http://schemas.microsoft.com/office/powerpoint/2010/main" val="35553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5684" y="3724153"/>
            <a:ext cx="76958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2010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Online mobile photo-sharing, video-sharing and social network service that can be shared with other social networks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Acquired in 2012 by Facebook for $1 billion dollars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Has over a Billion photos uploaded to it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30505" r="-30505"/>
          <a:stretch>
            <a:fillRect/>
          </a:stretch>
        </p:blipFill>
        <p:spPr>
          <a:xfrm>
            <a:off x="2474328" y="1316927"/>
            <a:ext cx="4249988" cy="2295295"/>
          </a:xfrm>
        </p:spPr>
      </p:pic>
    </p:spTree>
    <p:extLst>
      <p:ext uri="{BB962C8B-B14F-4D97-AF65-F5344CB8AC3E}">
        <p14:creationId xmlns:p14="http://schemas.microsoft.com/office/powerpoint/2010/main" val="74946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pic>
        <p:nvPicPr>
          <p:cNvPr id="4" name="Content Placeholder 3" descr="Pinterest_Logo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649" b="-566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35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94132" y="4272677"/>
            <a:ext cx="606007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Largest &amp; Most popular video-based social media site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Over 1 billion web site visitors a month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YouTube-logo-full_colo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08" r="-7608"/>
          <a:stretch>
            <a:fillRect/>
          </a:stretch>
        </p:blipFill>
        <p:spPr>
          <a:xfrm>
            <a:off x="442328" y="423780"/>
            <a:ext cx="8042276" cy="4343400"/>
          </a:xfrm>
        </p:spPr>
      </p:pic>
    </p:spTree>
    <p:extLst>
      <p:ext uri="{BB962C8B-B14F-4D97-AF65-F5344CB8AC3E}">
        <p14:creationId xmlns:p14="http://schemas.microsoft.com/office/powerpoint/2010/main" val="40445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#4</a:t>
            </a:r>
            <a:endParaRPr lang="en-US" dirty="0"/>
          </a:p>
        </p:txBody>
      </p:sp>
      <p:pic>
        <p:nvPicPr>
          <p:cNvPr id="4" name="Content Placeholder 3" descr="google-plus-logo-64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" b="1994"/>
          <a:stretch>
            <a:fillRect/>
          </a:stretch>
        </p:blipFill>
        <p:spPr>
          <a:xfrm>
            <a:off x="1199515" y="1444532"/>
            <a:ext cx="6725285" cy="2707639"/>
          </a:xfrm>
        </p:spPr>
      </p:pic>
      <p:sp>
        <p:nvSpPr>
          <p:cNvPr id="3" name="TextBox 2"/>
          <p:cNvSpPr txBox="1"/>
          <p:nvPr/>
        </p:nvSpPr>
        <p:spPr>
          <a:xfrm>
            <a:off x="1613395" y="3518023"/>
            <a:ext cx="61617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2011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pPr marL="285750" indent="-285750">
              <a:buFontTx/>
              <a:buChar char="•"/>
            </a:pPr>
            <a:r>
              <a:rPr lang="en-US" dirty="0" smtClean="0"/>
              <a:t>Google’s fourth attempt at a social network</a:t>
            </a:r>
          </a:p>
          <a:p>
            <a:pPr marL="742950" lvl="1" indent="-285750">
              <a:buFontTx/>
              <a:buChar char="•"/>
            </a:pPr>
            <a:r>
              <a:rPr lang="en-US" dirty="0" err="1" smtClean="0"/>
              <a:t>Orkut</a:t>
            </a:r>
            <a:endParaRPr lang="en-US" dirty="0" smtClean="0"/>
          </a:p>
          <a:p>
            <a:pPr marL="742950" lvl="1" indent="-285750">
              <a:buFontTx/>
              <a:buChar char="•"/>
            </a:pPr>
            <a:r>
              <a:rPr lang="en-US" dirty="0" smtClean="0"/>
              <a:t>Google Buzz (retired)</a:t>
            </a:r>
          </a:p>
          <a:p>
            <a:pPr marL="742950" lvl="1" indent="-285750">
              <a:buFontTx/>
              <a:buChar char="•"/>
            </a:pPr>
            <a:r>
              <a:rPr lang="en-US" dirty="0" smtClean="0"/>
              <a:t>Google Friend Connect (retired)</a:t>
            </a:r>
          </a:p>
          <a:p>
            <a:pPr marL="742950" lvl="1" indent="-285750">
              <a:buFontTx/>
              <a:buChar char="•"/>
            </a:pPr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It enhances (incorporates) many of its online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pic>
        <p:nvPicPr>
          <p:cNvPr id="4" name="Content Placeholder 3" descr="Linkedin-Log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60" b="-4060"/>
          <a:stretch>
            <a:fillRect/>
          </a:stretch>
        </p:blipFill>
        <p:spPr>
          <a:xfrm>
            <a:off x="1595755" y="1444532"/>
            <a:ext cx="6633845" cy="3039188"/>
          </a:xfrm>
        </p:spPr>
      </p:pic>
      <p:sp>
        <p:nvSpPr>
          <p:cNvPr id="5" name="TextBox 4"/>
          <p:cNvSpPr txBox="1"/>
          <p:nvPr/>
        </p:nvSpPr>
        <p:spPr>
          <a:xfrm>
            <a:off x="1452880" y="4064000"/>
            <a:ext cx="6471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 smtClean="0"/>
              <a:t>2003</a:t>
            </a:r>
          </a:p>
          <a:p>
            <a:endParaRPr lang="en-US" dirty="0" smtClean="0"/>
          </a:p>
          <a:p>
            <a:pPr marL="285750" indent="-285750">
              <a:buFontTx/>
              <a:buChar char="•"/>
            </a:pPr>
            <a:r>
              <a:rPr lang="en-US" dirty="0" smtClean="0"/>
              <a:t>Social networking for Businesses and Professionals</a:t>
            </a:r>
          </a:p>
          <a:p>
            <a:pPr marL="285750" indent="-285750">
              <a:buFontTx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91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131</TotalTime>
  <Words>214</Words>
  <Application>Microsoft Macintosh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Top Ten  Social Media Sites</vt:lpstr>
      <vt:lpstr>#10</vt:lpstr>
      <vt:lpstr>#9</vt:lpstr>
      <vt:lpstr>#8</vt:lpstr>
      <vt:lpstr>#7</vt:lpstr>
      <vt:lpstr>#6</vt:lpstr>
      <vt:lpstr>#5</vt:lpstr>
      <vt:lpstr>#4</vt:lpstr>
      <vt:lpstr>#3</vt:lpstr>
      <vt:lpstr>#2</vt:lpstr>
      <vt:lpstr>#1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Ten  Social Media Sites</dc:title>
  <dc:creator>Greg Bratina</dc:creator>
  <cp:lastModifiedBy>Blair-Taylor School District</cp:lastModifiedBy>
  <cp:revision>14</cp:revision>
  <cp:lastPrinted>2015-09-18T16:55:35Z</cp:lastPrinted>
  <dcterms:created xsi:type="dcterms:W3CDTF">2013-09-10T03:52:37Z</dcterms:created>
  <dcterms:modified xsi:type="dcterms:W3CDTF">2016-09-27T13:10:25Z</dcterms:modified>
</cp:coreProperties>
</file>