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75E56-2FC6-6340-8E3B-BB78939A8B3F}" type="datetimeFigureOut">
              <a:rPr lang="en-US" smtClean="0"/>
              <a:t>9/25/14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2F605-9210-B643-AA02-9EB5DB31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75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198EE-DC66-EA4C-945F-9193CD764DF8}" type="datetimeFigureOut">
              <a:rPr lang="en-US" smtClean="0"/>
              <a:t>9/25/14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80C3F-3CA2-324D-939F-07BC8CE9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8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80C3F-3CA2-324D-939F-07BC8CE9C8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15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venir Black Oblique"/>
                <a:cs typeface="Avenir Black Oblique"/>
              </a:rPr>
              <a:t>Top Ten </a:t>
            </a:r>
            <a:br>
              <a:rPr lang="en-US" dirty="0" smtClean="0">
                <a:latin typeface="Avenir Black Oblique"/>
                <a:cs typeface="Avenir Black Oblique"/>
              </a:rPr>
            </a:br>
            <a:r>
              <a:rPr lang="en-US" dirty="0" smtClean="0">
                <a:latin typeface="Avenir Black Oblique"/>
                <a:cs typeface="Avenir Black Oblique"/>
              </a:rPr>
              <a:t>Social Media Sites</a:t>
            </a:r>
            <a:endParaRPr lang="en-US" dirty="0">
              <a:latin typeface="Avenir Black Oblique"/>
              <a:cs typeface="Avenir Black Obliqu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6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  <p:pic>
        <p:nvPicPr>
          <p:cNvPr id="4" name="Content Placeholder 3" descr="twitter-log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782" b="-21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8428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</a:t>
            </a:r>
            <a:endParaRPr lang="en-US" dirty="0"/>
          </a:p>
        </p:txBody>
      </p:sp>
      <p:pic>
        <p:nvPicPr>
          <p:cNvPr id="6" name="Content Placeholder 5" descr="Facebook-Logo_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005" b="-290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35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</a:t>
            </a:r>
            <a:endParaRPr lang="en-US" dirty="0"/>
          </a:p>
        </p:txBody>
      </p:sp>
      <p:pic>
        <p:nvPicPr>
          <p:cNvPr id="4" name="Content Placeholder 3" descr="Orkut-Log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677" b="-13677"/>
          <a:stretch>
            <a:fillRect/>
          </a:stretch>
        </p:blipFill>
        <p:spPr>
          <a:xfrm>
            <a:off x="2052955" y="1444532"/>
            <a:ext cx="4937125" cy="2666398"/>
          </a:xfrm>
        </p:spPr>
      </p:pic>
      <p:sp>
        <p:nvSpPr>
          <p:cNvPr id="3" name="TextBox 2"/>
          <p:cNvSpPr txBox="1"/>
          <p:nvPr/>
        </p:nvSpPr>
        <p:spPr>
          <a:xfrm>
            <a:off x="1664886" y="4110930"/>
            <a:ext cx="6659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Created in 2004</a:t>
            </a:r>
          </a:p>
          <a:p>
            <a:pPr marL="285750" indent="-285750">
              <a:buFontTx/>
              <a:buChar char="•"/>
            </a:pPr>
            <a:endParaRPr lang="en-US" dirty="0" smtClean="0"/>
          </a:p>
          <a:p>
            <a:pPr marL="285750" indent="-285750">
              <a:buFontTx/>
              <a:buChar char="•"/>
            </a:pPr>
            <a:r>
              <a:rPr lang="en-US" dirty="0" smtClean="0"/>
              <a:t>Social networking site owned and operated by Google</a:t>
            </a:r>
          </a:p>
          <a:p>
            <a:pPr marL="285750" indent="-285750">
              <a:buFontTx/>
              <a:buChar char="•"/>
            </a:pPr>
            <a:endParaRPr lang="en-US" dirty="0" smtClean="0"/>
          </a:p>
          <a:p>
            <a:pPr marL="285750" indent="-285750">
              <a:buFontTx/>
              <a:buChar char="•"/>
            </a:pPr>
            <a:r>
              <a:rPr lang="en-US" dirty="0" smtClean="0"/>
              <a:t>Less popular in US, but very popular in Brazil &amp; India</a:t>
            </a:r>
          </a:p>
          <a:p>
            <a:endParaRPr lang="en-US" dirty="0" smtClean="0"/>
          </a:p>
          <a:p>
            <a:pPr marL="285750" indent="-285750">
              <a:buFontTx/>
              <a:buChar char="•"/>
            </a:pPr>
            <a:r>
              <a:rPr lang="en-US" dirty="0" smtClean="0"/>
              <a:t>Google’s 1</a:t>
            </a:r>
            <a:r>
              <a:rPr lang="en-US" baseline="30000" dirty="0" smtClean="0"/>
              <a:t>st</a:t>
            </a:r>
            <a:r>
              <a:rPr lang="en-US" dirty="0" smtClean="0"/>
              <a:t> attempt at creating a social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0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</a:t>
            </a:r>
            <a:endParaRPr lang="en-US" dirty="0"/>
          </a:p>
        </p:txBody>
      </p:sp>
      <p:pic>
        <p:nvPicPr>
          <p:cNvPr id="4" name="Content Placeholder 3" descr="tagged-log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586" b="-19586"/>
          <a:stretch>
            <a:fillRect/>
          </a:stretch>
        </p:blipFill>
        <p:spPr>
          <a:xfrm>
            <a:off x="1890395" y="1112521"/>
            <a:ext cx="5313045" cy="2869421"/>
          </a:xfrm>
        </p:spPr>
      </p:pic>
      <p:sp>
        <p:nvSpPr>
          <p:cNvPr id="6" name="TextBox 5"/>
          <p:cNvSpPr txBox="1"/>
          <p:nvPr/>
        </p:nvSpPr>
        <p:spPr>
          <a:xfrm>
            <a:off x="1750705" y="3981942"/>
            <a:ext cx="6041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2004</a:t>
            </a:r>
          </a:p>
          <a:p>
            <a:endParaRPr lang="en-US" dirty="0" smtClean="0"/>
          </a:p>
          <a:p>
            <a:pPr marL="285750" indent="-285750">
              <a:buFontTx/>
              <a:buChar char="•"/>
            </a:pPr>
            <a:r>
              <a:rPr lang="en-US" dirty="0" smtClean="0"/>
              <a:t>A social discovery site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Popularity peaked in 2009, declining ever since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In 2009, named “World Most Annoying Site”</a:t>
            </a:r>
          </a:p>
          <a:p>
            <a:pPr marL="285750" indent="-285750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9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</a:t>
            </a:r>
            <a:endParaRPr lang="en-US" dirty="0"/>
          </a:p>
        </p:txBody>
      </p:sp>
      <p:pic>
        <p:nvPicPr>
          <p:cNvPr id="4" name="Content Placeholder 3" descr="tos-logo-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5409" b="-85409"/>
          <a:stretch>
            <a:fillRect/>
          </a:stretch>
        </p:blipFill>
        <p:spPr>
          <a:xfrm>
            <a:off x="884555" y="1336041"/>
            <a:ext cx="7616195" cy="2179319"/>
          </a:xfrm>
        </p:spPr>
      </p:pic>
      <p:sp>
        <p:nvSpPr>
          <p:cNvPr id="3" name="TextBox 2"/>
          <p:cNvSpPr txBox="1"/>
          <p:nvPr/>
        </p:nvSpPr>
        <p:spPr>
          <a:xfrm>
            <a:off x="1613395" y="3312090"/>
            <a:ext cx="63677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1999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Virtual community where Internet users can keep a blog, journal or diary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Each entry is its own page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Has a Friends’ List where each Friend has their own page that contains their most recent journal entries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2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</a:t>
            </a:r>
            <a:endParaRPr lang="en-US" dirty="0"/>
          </a:p>
        </p:txBody>
      </p:sp>
      <p:pic>
        <p:nvPicPr>
          <p:cNvPr id="4" name="Content Placeholder 3" descr="Deviantart_log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281" b="-16281"/>
          <a:stretch>
            <a:fillRect/>
          </a:stretch>
        </p:blipFill>
        <p:spPr>
          <a:xfrm>
            <a:off x="1301115" y="1272921"/>
            <a:ext cx="7120610" cy="2433319"/>
          </a:xfrm>
        </p:spPr>
      </p:pic>
      <p:sp>
        <p:nvSpPr>
          <p:cNvPr id="3" name="TextBox 2"/>
          <p:cNvSpPr txBox="1"/>
          <p:nvPr/>
        </p:nvSpPr>
        <p:spPr>
          <a:xfrm>
            <a:off x="1476084" y="3242890"/>
            <a:ext cx="6693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2000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Online community showcasing various forms of user-made artwork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Works are organized in a comprehensive category structure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Has over 246 million submissions &amp; receives about 140,000 new submissions a day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Users can ‘Favorite’ or submit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6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</a:t>
            </a:r>
            <a:endParaRPr lang="en-US" dirty="0"/>
          </a:p>
        </p:txBody>
      </p:sp>
      <p:pic>
        <p:nvPicPr>
          <p:cNvPr id="4" name="Content Placeholder 3" descr="google-plus-logo-64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4" b="1994"/>
          <a:stretch>
            <a:fillRect/>
          </a:stretch>
        </p:blipFill>
        <p:spPr>
          <a:xfrm>
            <a:off x="1199515" y="1444532"/>
            <a:ext cx="6725285" cy="2707639"/>
          </a:xfrm>
        </p:spPr>
      </p:pic>
      <p:sp>
        <p:nvSpPr>
          <p:cNvPr id="3" name="TextBox 2"/>
          <p:cNvSpPr txBox="1"/>
          <p:nvPr/>
        </p:nvSpPr>
        <p:spPr>
          <a:xfrm>
            <a:off x="1613395" y="3518023"/>
            <a:ext cx="61617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2011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Google’s fourth attempt at a social network</a:t>
            </a:r>
          </a:p>
          <a:p>
            <a:pPr marL="742950" lvl="1" indent="-285750">
              <a:buFontTx/>
              <a:buChar char="•"/>
            </a:pPr>
            <a:r>
              <a:rPr lang="en-US" dirty="0" err="1" smtClean="0"/>
              <a:t>Orkut</a:t>
            </a:r>
            <a:endParaRPr lang="en-US" dirty="0" smtClean="0"/>
          </a:p>
          <a:p>
            <a:pPr marL="742950" lvl="1" indent="-285750">
              <a:buFontTx/>
              <a:buChar char="•"/>
            </a:pPr>
            <a:r>
              <a:rPr lang="en-US" dirty="0" smtClean="0"/>
              <a:t>Google Buzz (retired)</a:t>
            </a:r>
          </a:p>
          <a:p>
            <a:pPr marL="742950" lvl="1" indent="-285750">
              <a:buFontTx/>
              <a:buChar char="•"/>
            </a:pPr>
            <a:r>
              <a:rPr lang="en-US" dirty="0" smtClean="0"/>
              <a:t>Google Friend Connect (retired)</a:t>
            </a:r>
          </a:p>
          <a:p>
            <a:pPr marL="742950" lvl="1" indent="-285750">
              <a:buFontTx/>
              <a:buChar char="•"/>
            </a:pPr>
            <a:endParaRPr lang="en-US" dirty="0" smtClean="0"/>
          </a:p>
          <a:p>
            <a:pPr marL="285750" indent="-285750">
              <a:buFontTx/>
              <a:buChar char="•"/>
            </a:pPr>
            <a:r>
              <a:rPr lang="en-US" dirty="0" smtClean="0"/>
              <a:t>It enhances (incorporates) many of its online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</a:t>
            </a:r>
            <a:endParaRPr lang="en-US" dirty="0"/>
          </a:p>
        </p:txBody>
      </p:sp>
      <p:pic>
        <p:nvPicPr>
          <p:cNvPr id="4" name="Content Placeholder 3" descr="myspace_log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292" b="-30292"/>
          <a:stretch>
            <a:fillRect/>
          </a:stretch>
        </p:blipFill>
        <p:spPr>
          <a:xfrm>
            <a:off x="549275" y="767081"/>
            <a:ext cx="8042276" cy="3774439"/>
          </a:xfrm>
        </p:spPr>
      </p:pic>
      <p:sp>
        <p:nvSpPr>
          <p:cNvPr id="3" name="TextBox 2"/>
          <p:cNvSpPr txBox="1"/>
          <p:nvPr/>
        </p:nvSpPr>
        <p:spPr>
          <a:xfrm>
            <a:off x="1458921" y="4187306"/>
            <a:ext cx="65565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2000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More popular than Facebook at first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Could customize your page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Now has a strong music emphasis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</a:t>
            </a:r>
            <a:endParaRPr lang="en-US" dirty="0"/>
          </a:p>
        </p:txBody>
      </p:sp>
      <p:pic>
        <p:nvPicPr>
          <p:cNvPr id="4" name="Content Placeholder 3" descr="Pinterest_Logo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649" b="-566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351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  <p:pic>
        <p:nvPicPr>
          <p:cNvPr id="4" name="Content Placeholder 3" descr="Linkedin-Log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60" b="-4060"/>
          <a:stretch>
            <a:fillRect/>
          </a:stretch>
        </p:blipFill>
        <p:spPr>
          <a:xfrm>
            <a:off x="1595755" y="1444532"/>
            <a:ext cx="6633845" cy="3039188"/>
          </a:xfrm>
        </p:spPr>
      </p:pic>
      <p:sp>
        <p:nvSpPr>
          <p:cNvPr id="5" name="TextBox 4"/>
          <p:cNvSpPr txBox="1"/>
          <p:nvPr/>
        </p:nvSpPr>
        <p:spPr>
          <a:xfrm>
            <a:off x="1452880" y="4064000"/>
            <a:ext cx="6471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2003</a:t>
            </a:r>
          </a:p>
          <a:p>
            <a:endParaRPr lang="en-US" dirty="0" smtClean="0"/>
          </a:p>
          <a:p>
            <a:pPr marL="285750" indent="-285750">
              <a:buFontTx/>
              <a:buChar char="•"/>
            </a:pPr>
            <a:r>
              <a:rPr lang="en-US" dirty="0" smtClean="0"/>
              <a:t>Social networking for Businesses and Professionals</a:t>
            </a:r>
          </a:p>
          <a:p>
            <a:pPr marL="285750" indent="-285750">
              <a:buFontTx/>
              <a:buChar char="•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991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47</TotalTime>
  <Words>211</Words>
  <Application>Microsoft Macintosh PowerPoint</Application>
  <PresentationFormat>On-screen Show 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Top Ten  Social Media Sites</vt:lpstr>
      <vt:lpstr>#10</vt:lpstr>
      <vt:lpstr>#9</vt:lpstr>
      <vt:lpstr>#8</vt:lpstr>
      <vt:lpstr>#7</vt:lpstr>
      <vt:lpstr>#6</vt:lpstr>
      <vt:lpstr>#5</vt:lpstr>
      <vt:lpstr>#4</vt:lpstr>
      <vt:lpstr>#3</vt:lpstr>
      <vt:lpstr>#2</vt:lpstr>
      <vt:lpstr>#1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Ten  Social Media Sites</dc:title>
  <dc:creator>Greg Bratina</dc:creator>
  <cp:lastModifiedBy>Blair-Taylor School District</cp:lastModifiedBy>
  <cp:revision>6</cp:revision>
  <cp:lastPrinted>2014-09-25T15:24:21Z</cp:lastPrinted>
  <dcterms:created xsi:type="dcterms:W3CDTF">2013-09-10T03:52:37Z</dcterms:created>
  <dcterms:modified xsi:type="dcterms:W3CDTF">2014-09-25T15:25:33Z</dcterms:modified>
</cp:coreProperties>
</file>