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5" d="100"/>
          <a:sy n="95" d="100"/>
        </p:scale>
        <p:origin x="-119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88D9A0-D0F6-2D48-958B-B355CE2B6E04}" type="datetimeFigureOut">
              <a:rPr lang="en-US" smtClean="0"/>
              <a:t>8/31/16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28A2E6-CBDE-EC41-B7AB-D3A235369B1E}" type="slidenum">
              <a:rPr lang="en-US" smtClean="0"/>
              <a:t>‹#›</a:t>
            </a:fld>
            <a:endParaRPr lang="en-US"/>
          </a:p>
        </p:txBody>
      </p:sp>
    </p:spTree>
    <p:extLst>
      <p:ext uri="{BB962C8B-B14F-4D97-AF65-F5344CB8AC3E}">
        <p14:creationId xmlns:p14="http://schemas.microsoft.com/office/powerpoint/2010/main" val="2251906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8D9A0-D0F6-2D48-958B-B355CE2B6E04}" type="datetimeFigureOut">
              <a:rPr lang="en-US" smtClean="0"/>
              <a:t>8/31/16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28A2E6-CBDE-EC41-B7AB-D3A235369B1E}" type="slidenum">
              <a:rPr lang="en-US" smtClean="0"/>
              <a:t>‹#›</a:t>
            </a:fld>
            <a:endParaRPr lang="en-US"/>
          </a:p>
        </p:txBody>
      </p:sp>
    </p:spTree>
    <p:extLst>
      <p:ext uri="{BB962C8B-B14F-4D97-AF65-F5344CB8AC3E}">
        <p14:creationId xmlns:p14="http://schemas.microsoft.com/office/powerpoint/2010/main" val="1849725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8D9A0-D0F6-2D48-958B-B355CE2B6E04}" type="datetimeFigureOut">
              <a:rPr lang="en-US" smtClean="0"/>
              <a:t>8/31/16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28A2E6-CBDE-EC41-B7AB-D3A235369B1E}" type="slidenum">
              <a:rPr lang="en-US" smtClean="0"/>
              <a:t>‹#›</a:t>
            </a:fld>
            <a:endParaRPr lang="en-US"/>
          </a:p>
        </p:txBody>
      </p:sp>
    </p:spTree>
    <p:extLst>
      <p:ext uri="{BB962C8B-B14F-4D97-AF65-F5344CB8AC3E}">
        <p14:creationId xmlns:p14="http://schemas.microsoft.com/office/powerpoint/2010/main" val="527211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8D9A0-D0F6-2D48-958B-B355CE2B6E04}" type="datetimeFigureOut">
              <a:rPr lang="en-US" smtClean="0"/>
              <a:t>8/31/16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28A2E6-CBDE-EC41-B7AB-D3A235369B1E}" type="slidenum">
              <a:rPr lang="en-US" smtClean="0"/>
              <a:t>‹#›</a:t>
            </a:fld>
            <a:endParaRPr lang="en-US"/>
          </a:p>
        </p:txBody>
      </p:sp>
    </p:spTree>
    <p:extLst>
      <p:ext uri="{BB962C8B-B14F-4D97-AF65-F5344CB8AC3E}">
        <p14:creationId xmlns:p14="http://schemas.microsoft.com/office/powerpoint/2010/main" val="167223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88D9A0-D0F6-2D48-958B-B355CE2B6E04}" type="datetimeFigureOut">
              <a:rPr lang="en-US" smtClean="0"/>
              <a:t>8/31/16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28A2E6-CBDE-EC41-B7AB-D3A235369B1E}" type="slidenum">
              <a:rPr lang="en-US" smtClean="0"/>
              <a:t>‹#›</a:t>
            </a:fld>
            <a:endParaRPr lang="en-US"/>
          </a:p>
        </p:txBody>
      </p:sp>
    </p:spTree>
    <p:extLst>
      <p:ext uri="{BB962C8B-B14F-4D97-AF65-F5344CB8AC3E}">
        <p14:creationId xmlns:p14="http://schemas.microsoft.com/office/powerpoint/2010/main" val="3145610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88D9A0-D0F6-2D48-958B-B355CE2B6E04}" type="datetimeFigureOut">
              <a:rPr lang="en-US" smtClean="0"/>
              <a:t>8/31/16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28A2E6-CBDE-EC41-B7AB-D3A235369B1E}" type="slidenum">
              <a:rPr lang="en-US" smtClean="0"/>
              <a:t>‹#›</a:t>
            </a:fld>
            <a:endParaRPr lang="en-US"/>
          </a:p>
        </p:txBody>
      </p:sp>
    </p:spTree>
    <p:extLst>
      <p:ext uri="{BB962C8B-B14F-4D97-AF65-F5344CB8AC3E}">
        <p14:creationId xmlns:p14="http://schemas.microsoft.com/office/powerpoint/2010/main" val="1825644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88D9A0-D0F6-2D48-958B-B355CE2B6E04}" type="datetimeFigureOut">
              <a:rPr lang="en-US" smtClean="0"/>
              <a:t>8/31/16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28A2E6-CBDE-EC41-B7AB-D3A235369B1E}" type="slidenum">
              <a:rPr lang="en-US" smtClean="0"/>
              <a:t>‹#›</a:t>
            </a:fld>
            <a:endParaRPr lang="en-US"/>
          </a:p>
        </p:txBody>
      </p:sp>
    </p:spTree>
    <p:extLst>
      <p:ext uri="{BB962C8B-B14F-4D97-AF65-F5344CB8AC3E}">
        <p14:creationId xmlns:p14="http://schemas.microsoft.com/office/powerpoint/2010/main" val="2386261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88D9A0-D0F6-2D48-958B-B355CE2B6E04}" type="datetimeFigureOut">
              <a:rPr lang="en-US" smtClean="0"/>
              <a:t>8/31/16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28A2E6-CBDE-EC41-B7AB-D3A235369B1E}" type="slidenum">
              <a:rPr lang="en-US" smtClean="0"/>
              <a:t>‹#›</a:t>
            </a:fld>
            <a:endParaRPr lang="en-US"/>
          </a:p>
        </p:txBody>
      </p:sp>
    </p:spTree>
    <p:extLst>
      <p:ext uri="{BB962C8B-B14F-4D97-AF65-F5344CB8AC3E}">
        <p14:creationId xmlns:p14="http://schemas.microsoft.com/office/powerpoint/2010/main" val="4103457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8D9A0-D0F6-2D48-958B-B355CE2B6E04}" type="datetimeFigureOut">
              <a:rPr lang="en-US" smtClean="0"/>
              <a:t>8/31/16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28A2E6-CBDE-EC41-B7AB-D3A235369B1E}" type="slidenum">
              <a:rPr lang="en-US" smtClean="0"/>
              <a:t>‹#›</a:t>
            </a:fld>
            <a:endParaRPr lang="en-US"/>
          </a:p>
        </p:txBody>
      </p:sp>
    </p:spTree>
    <p:extLst>
      <p:ext uri="{BB962C8B-B14F-4D97-AF65-F5344CB8AC3E}">
        <p14:creationId xmlns:p14="http://schemas.microsoft.com/office/powerpoint/2010/main" val="1874505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88D9A0-D0F6-2D48-958B-B355CE2B6E04}" type="datetimeFigureOut">
              <a:rPr lang="en-US" smtClean="0"/>
              <a:t>8/31/16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28A2E6-CBDE-EC41-B7AB-D3A235369B1E}" type="slidenum">
              <a:rPr lang="en-US" smtClean="0"/>
              <a:t>‹#›</a:t>
            </a:fld>
            <a:endParaRPr lang="en-US"/>
          </a:p>
        </p:txBody>
      </p:sp>
    </p:spTree>
    <p:extLst>
      <p:ext uri="{BB962C8B-B14F-4D97-AF65-F5344CB8AC3E}">
        <p14:creationId xmlns:p14="http://schemas.microsoft.com/office/powerpoint/2010/main" val="1491788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88D9A0-D0F6-2D48-958B-B355CE2B6E04}" type="datetimeFigureOut">
              <a:rPr lang="en-US" smtClean="0"/>
              <a:t>8/31/16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28A2E6-CBDE-EC41-B7AB-D3A235369B1E}" type="slidenum">
              <a:rPr lang="en-US" smtClean="0"/>
              <a:t>‹#›</a:t>
            </a:fld>
            <a:endParaRPr lang="en-US"/>
          </a:p>
        </p:txBody>
      </p:sp>
    </p:spTree>
    <p:extLst>
      <p:ext uri="{BB962C8B-B14F-4D97-AF65-F5344CB8AC3E}">
        <p14:creationId xmlns:p14="http://schemas.microsoft.com/office/powerpoint/2010/main" val="21677640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8D9A0-D0F6-2D48-958B-B355CE2B6E04}" type="datetimeFigureOut">
              <a:rPr lang="en-US" smtClean="0"/>
              <a:t>8/31/16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28A2E6-CBDE-EC41-B7AB-D3A235369B1E}" type="slidenum">
              <a:rPr lang="en-US" smtClean="0"/>
              <a:t>‹#›</a:t>
            </a:fld>
            <a:endParaRPr lang="en-US"/>
          </a:p>
        </p:txBody>
      </p:sp>
    </p:spTree>
    <p:extLst>
      <p:ext uri="{BB962C8B-B14F-4D97-AF65-F5344CB8AC3E}">
        <p14:creationId xmlns:p14="http://schemas.microsoft.com/office/powerpoint/2010/main" val="2957451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Tech Challenged Titl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0900"/>
            <a:ext cx="9144000" cy="5143500"/>
          </a:xfrm>
          <a:prstGeom prst="rect">
            <a:avLst/>
          </a:prstGeom>
        </p:spPr>
      </p:pic>
    </p:spTree>
    <p:extLst>
      <p:ext uri="{BB962C8B-B14F-4D97-AF65-F5344CB8AC3E}">
        <p14:creationId xmlns:p14="http://schemas.microsoft.com/office/powerpoint/2010/main" val="33980451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45367"/>
            <a:ext cx="8098589" cy="3636212"/>
          </a:xfrm>
        </p:spPr>
        <p:txBody>
          <a:bodyPr>
            <a:normAutofit/>
          </a:bodyPr>
          <a:lstStyle/>
          <a:p>
            <a:pPr marL="0" indent="0">
              <a:buNone/>
            </a:pPr>
            <a:r>
              <a:rPr lang="en-US" dirty="0"/>
              <a:t>Overheard in a computer </a:t>
            </a:r>
            <a:r>
              <a:rPr lang="en-US" dirty="0" smtClean="0"/>
              <a:t>shop:</a:t>
            </a:r>
          </a:p>
          <a:p>
            <a:pPr marL="0" indent="0">
              <a:buNone/>
            </a:pPr>
            <a:r>
              <a:rPr lang="en-US" dirty="0"/>
              <a:t/>
            </a:r>
            <a:br>
              <a:rPr lang="en-US" dirty="0"/>
            </a:br>
            <a:r>
              <a:rPr lang="en-US" b="1" dirty="0"/>
              <a:t>Customer:</a:t>
            </a:r>
            <a:r>
              <a:rPr lang="en-US" dirty="0"/>
              <a:t> “I’d like a mouse pad, please.”</a:t>
            </a:r>
            <a:br>
              <a:rPr lang="en-US" dirty="0"/>
            </a:br>
            <a:r>
              <a:rPr lang="en-US" b="1" dirty="0"/>
              <a:t>Salesperson:</a:t>
            </a:r>
            <a:r>
              <a:rPr lang="en-US" dirty="0"/>
              <a:t> “Certainly sir, we’ve got a large variety.”</a:t>
            </a:r>
            <a:br>
              <a:rPr lang="en-US" dirty="0"/>
            </a:br>
            <a:r>
              <a:rPr lang="en-US" b="1" dirty="0"/>
              <a:t>Customer:</a:t>
            </a:r>
            <a:r>
              <a:rPr lang="en-US" dirty="0"/>
              <a:t> “But </a:t>
            </a:r>
            <a:r>
              <a:rPr lang="en-US" dirty="0" smtClean="0"/>
              <a:t>which is compatible </a:t>
            </a:r>
            <a:r>
              <a:rPr lang="en-US" dirty="0"/>
              <a:t>with my computer?”</a:t>
            </a:r>
          </a:p>
          <a:p>
            <a:pPr marL="0" indent="0">
              <a:buNone/>
            </a:pPr>
            <a:endParaRPr lang="en-US" dirty="0"/>
          </a:p>
        </p:txBody>
      </p:sp>
      <p:pic>
        <p:nvPicPr>
          <p:cNvPr id="4" name="Picture 3" descr="laugh_at_your_problems_mouse_pad-r45d07ef6b4134d5095c5c94f30762f65_x74vi_8byvr_32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0104" y="387685"/>
            <a:ext cx="2406316" cy="2406316"/>
          </a:xfrm>
          <a:prstGeom prst="rect">
            <a:avLst/>
          </a:prstGeom>
        </p:spPr>
      </p:pic>
    </p:spTree>
    <p:extLst>
      <p:ext uri="{BB962C8B-B14F-4D97-AF65-F5344CB8AC3E}">
        <p14:creationId xmlns:p14="http://schemas.microsoft.com/office/powerpoint/2010/main" val="8513417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701800"/>
          </a:xfrm>
        </p:spPr>
        <p:txBody>
          <a:bodyPr/>
          <a:lstStyle/>
          <a:p>
            <a:pPr marL="0" indent="0">
              <a:buNone/>
            </a:pPr>
            <a:r>
              <a:rPr lang="en-US" b="1" dirty="0"/>
              <a:t>Customer:</a:t>
            </a:r>
            <a:r>
              <a:rPr lang="en-US" dirty="0"/>
              <a:t> “Can you copy the Internet for me on this diskette?”</a:t>
            </a:r>
          </a:p>
          <a:p>
            <a:pPr marL="0" indent="0">
              <a:buNone/>
            </a:pPr>
            <a:endParaRPr lang="en-US" dirty="0"/>
          </a:p>
        </p:txBody>
      </p:sp>
      <p:pic>
        <p:nvPicPr>
          <p:cNvPr id="4" name="Picture 3" descr="internetonadisc.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8381" y="2751555"/>
            <a:ext cx="3083682" cy="2769603"/>
          </a:xfrm>
          <a:prstGeom prst="rect">
            <a:avLst/>
          </a:prstGeom>
        </p:spPr>
      </p:pic>
    </p:spTree>
    <p:extLst>
      <p:ext uri="{BB962C8B-B14F-4D97-AF65-F5344CB8AC3E}">
        <p14:creationId xmlns:p14="http://schemas.microsoft.com/office/powerpoint/2010/main" val="17687083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11054" y="1042736"/>
            <a:ext cx="4475746" cy="4999789"/>
          </a:xfrm>
        </p:spPr>
        <p:txBody>
          <a:bodyPr>
            <a:normAutofit/>
          </a:bodyPr>
          <a:lstStyle/>
          <a:p>
            <a:pPr marL="0" indent="0">
              <a:buNone/>
            </a:pPr>
            <a:r>
              <a:rPr lang="en-US" b="1" dirty="0"/>
              <a:t>Customer:</a:t>
            </a:r>
            <a:r>
              <a:rPr lang="en-US" dirty="0"/>
              <a:t> “So that’ll get me connected to the Internet, right?”</a:t>
            </a:r>
            <a:br>
              <a:rPr lang="en-US" dirty="0"/>
            </a:br>
            <a:r>
              <a:rPr lang="en-US" b="1" dirty="0"/>
              <a:t>Tech Support:</a:t>
            </a:r>
            <a:r>
              <a:rPr lang="en-US" dirty="0"/>
              <a:t> “Yeah.”</a:t>
            </a:r>
            <a:br>
              <a:rPr lang="en-US" dirty="0"/>
            </a:br>
            <a:r>
              <a:rPr lang="en-US" b="1" dirty="0"/>
              <a:t>Customer:</a:t>
            </a:r>
            <a:r>
              <a:rPr lang="en-US" dirty="0"/>
              <a:t> “And that’s the latest version of the Internet, right?”</a:t>
            </a:r>
            <a:br>
              <a:rPr lang="en-US" dirty="0"/>
            </a:br>
            <a:r>
              <a:rPr lang="en-US" b="1" dirty="0"/>
              <a:t>Tech Support:</a:t>
            </a:r>
            <a:r>
              <a:rPr lang="en-US" dirty="0"/>
              <a:t> “</a:t>
            </a:r>
            <a:r>
              <a:rPr lang="en-US" dirty="0" err="1"/>
              <a:t>Uhh</a:t>
            </a:r>
            <a:r>
              <a:rPr lang="en-US" dirty="0"/>
              <a:t>…uh…uh…yeah.”</a:t>
            </a:r>
          </a:p>
          <a:p>
            <a:pPr marL="0" indent="0">
              <a:buNone/>
            </a:pPr>
            <a:endParaRPr lang="en-US" dirty="0"/>
          </a:p>
        </p:txBody>
      </p:sp>
      <p:pic>
        <p:nvPicPr>
          <p:cNvPr id="4" name="Picture 3" descr="Technologically-Impaired-Duck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1" y="1244601"/>
            <a:ext cx="3434346" cy="3434346"/>
          </a:xfrm>
          <a:prstGeom prst="rect">
            <a:avLst/>
          </a:prstGeom>
        </p:spPr>
      </p:pic>
    </p:spTree>
    <p:extLst>
      <p:ext uri="{BB962C8B-B14F-4D97-AF65-F5344CB8AC3E}">
        <p14:creationId xmlns:p14="http://schemas.microsoft.com/office/powerpoint/2010/main" val="36371665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3832" y="2593475"/>
            <a:ext cx="8229600" cy="3515894"/>
          </a:xfrm>
        </p:spPr>
        <p:txBody>
          <a:bodyPr>
            <a:normAutofit fontScale="92500" lnSpcReduction="10000"/>
          </a:bodyPr>
          <a:lstStyle/>
          <a:p>
            <a:pPr marL="0" indent="0">
              <a:buNone/>
            </a:pPr>
            <a:r>
              <a:rPr lang="en-US" dirty="0"/>
              <a:t>This guy calls in to complain that he gets an “Access Denied” message every time he logs in. It turned out he was typing his user name and password in capital letters.</a:t>
            </a:r>
            <a:br>
              <a:rPr lang="en-US" dirty="0"/>
            </a:br>
            <a:r>
              <a:rPr lang="en-US" b="1" dirty="0"/>
              <a:t>Tech Support:</a:t>
            </a:r>
            <a:r>
              <a:rPr lang="en-US" dirty="0"/>
              <a:t> “OK, let’s try once more, but use lower case letters.”</a:t>
            </a:r>
            <a:br>
              <a:rPr lang="en-US" dirty="0"/>
            </a:br>
            <a:r>
              <a:rPr lang="en-US" b="1" dirty="0"/>
              <a:t>Customer:</a:t>
            </a:r>
            <a:r>
              <a:rPr lang="en-US" dirty="0"/>
              <a:t> “Uh, I only have capital letters on my keyboard.”</a:t>
            </a:r>
          </a:p>
          <a:p>
            <a:pPr marL="0" indent="0">
              <a:buNone/>
            </a:pPr>
            <a:endParaRPr lang="en-US" dirty="0"/>
          </a:p>
        </p:txBody>
      </p:sp>
      <p:pic>
        <p:nvPicPr>
          <p:cNvPr id="4" name="Picture 3" descr="caps-loc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9789" y="170448"/>
            <a:ext cx="6630737" cy="2423026"/>
          </a:xfrm>
          <a:prstGeom prst="rect">
            <a:avLst/>
          </a:prstGeom>
        </p:spPr>
      </p:pic>
    </p:spTree>
    <p:extLst>
      <p:ext uri="{BB962C8B-B14F-4D97-AF65-F5344CB8AC3E}">
        <p14:creationId xmlns:p14="http://schemas.microsoft.com/office/powerpoint/2010/main" val="5033912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TotalTime>
  <Words>46</Words>
  <Application>Microsoft Macintosh PowerPoint</Application>
  <PresentationFormat>On-screen Show (4:3)</PresentationFormat>
  <Paragraphs>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Blair-Taylor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Blair-Taylor School District</dc:creator>
  <cp:lastModifiedBy>Blair-Taylor School District</cp:lastModifiedBy>
  <cp:revision>6</cp:revision>
  <dcterms:created xsi:type="dcterms:W3CDTF">2016-08-31T20:41:31Z</dcterms:created>
  <dcterms:modified xsi:type="dcterms:W3CDTF">2016-08-31T21:40:41Z</dcterms:modified>
</cp:coreProperties>
</file>