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3" r:id="rId2"/>
    <p:sldId id="264" r:id="rId3"/>
    <p:sldId id="265" r:id="rId4"/>
    <p:sldId id="266" r:id="rId5"/>
    <p:sldId id="267" r:id="rId6"/>
    <p:sldId id="268" r:id="rId7"/>
    <p:sldId id="26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11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5BBEA-1841-C849-9917-DCD1DADDAA30}" type="datetimeFigureOut">
              <a:rPr lang="en-US" smtClean="0"/>
              <a:t>10/3/16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5212-32DC-3349-AD1C-74865C885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354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5BBEA-1841-C849-9917-DCD1DADDAA30}" type="datetimeFigureOut">
              <a:rPr lang="en-US" smtClean="0"/>
              <a:t>10/3/16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5212-32DC-3349-AD1C-74865C885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545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5BBEA-1841-C849-9917-DCD1DADDAA30}" type="datetimeFigureOut">
              <a:rPr lang="en-US" smtClean="0"/>
              <a:t>10/3/16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5212-32DC-3349-AD1C-74865C885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08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5BBEA-1841-C849-9917-DCD1DADDAA30}" type="datetimeFigureOut">
              <a:rPr lang="en-US" smtClean="0"/>
              <a:t>10/3/16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5212-32DC-3349-AD1C-74865C885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190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5BBEA-1841-C849-9917-DCD1DADDAA30}" type="datetimeFigureOut">
              <a:rPr lang="en-US" smtClean="0"/>
              <a:t>10/3/16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5212-32DC-3349-AD1C-74865C885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476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5BBEA-1841-C849-9917-DCD1DADDAA30}" type="datetimeFigureOut">
              <a:rPr lang="en-US" smtClean="0"/>
              <a:t>10/3/16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5212-32DC-3349-AD1C-74865C885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13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5BBEA-1841-C849-9917-DCD1DADDAA30}" type="datetimeFigureOut">
              <a:rPr lang="en-US" smtClean="0"/>
              <a:t>10/3/16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5212-32DC-3349-AD1C-74865C885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332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5BBEA-1841-C849-9917-DCD1DADDAA30}" type="datetimeFigureOut">
              <a:rPr lang="en-US" smtClean="0"/>
              <a:t>10/3/16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5212-32DC-3349-AD1C-74865C885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588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5BBEA-1841-C849-9917-DCD1DADDAA30}" type="datetimeFigureOut">
              <a:rPr lang="en-US" smtClean="0"/>
              <a:t>10/3/16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5212-32DC-3349-AD1C-74865C885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735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5BBEA-1841-C849-9917-DCD1DADDAA30}" type="datetimeFigureOut">
              <a:rPr lang="en-US" smtClean="0"/>
              <a:t>10/3/16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5212-32DC-3349-AD1C-74865C885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956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5BBEA-1841-C849-9917-DCD1DADDAA30}" type="datetimeFigureOut">
              <a:rPr lang="en-US" smtClean="0"/>
              <a:t>10/3/16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5212-32DC-3349-AD1C-74865C885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804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5BBEA-1841-C849-9917-DCD1DADDAA30}" type="datetimeFigureOut">
              <a:rPr lang="en-US" smtClean="0"/>
              <a:t>10/3/16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25212-32DC-3349-AD1C-74865C885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250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5469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537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rcRect l="-91582" r="-91582"/>
          <a:stretch>
            <a:fillRect/>
          </a:stretch>
        </p:blipFill>
        <p:spPr>
          <a:xfrm>
            <a:off x="2502855" y="362823"/>
            <a:ext cx="3909891" cy="2150289"/>
          </a:xfrm>
        </p:spPr>
      </p:pic>
      <p:sp>
        <p:nvSpPr>
          <p:cNvPr id="6" name="TextBox 5"/>
          <p:cNvSpPr txBox="1"/>
          <p:nvPr/>
        </p:nvSpPr>
        <p:spPr>
          <a:xfrm>
            <a:off x="1837246" y="3265406"/>
            <a:ext cx="5537093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/>
              <a:t>Less is More, Better is Better</a:t>
            </a:r>
            <a:endParaRPr lang="en-US" sz="3600" dirty="0" smtClean="0"/>
          </a:p>
          <a:p>
            <a:endParaRPr lang="en-US" sz="32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2179053" y="4404179"/>
            <a:ext cx="50265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Seeing Fewer, but Better Posts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Quality more important than Quantity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570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23333" r="-23333"/>
          <a:stretch>
            <a:fillRect/>
          </a:stretch>
        </p:blipFill>
        <p:spPr>
          <a:xfrm>
            <a:off x="1727155" y="207327"/>
            <a:ext cx="5890394" cy="3239490"/>
          </a:xfrm>
        </p:spPr>
      </p:pic>
      <p:sp>
        <p:nvSpPr>
          <p:cNvPr id="5" name="TextBox 4"/>
          <p:cNvSpPr txBox="1"/>
          <p:nvPr/>
        </p:nvSpPr>
        <p:spPr>
          <a:xfrm>
            <a:off x="793957" y="3621068"/>
            <a:ext cx="79418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A shift is happening in Platform Dynamics</a:t>
            </a:r>
            <a:endParaRPr lang="en-US" sz="3600" dirty="0" smtClean="0"/>
          </a:p>
          <a:p>
            <a:endParaRPr lang="en-US" sz="3600" dirty="0"/>
          </a:p>
        </p:txBody>
      </p:sp>
      <p:sp>
        <p:nvSpPr>
          <p:cNvPr id="2" name="TextBox 1"/>
          <p:cNvSpPr txBox="1"/>
          <p:nvPr/>
        </p:nvSpPr>
        <p:spPr>
          <a:xfrm>
            <a:off x="1871579" y="4598737"/>
            <a:ext cx="61494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Instagram</a:t>
            </a:r>
            <a:r>
              <a:rPr lang="en-US" dirty="0" smtClean="0"/>
              <a:t> &amp; </a:t>
            </a:r>
            <a:r>
              <a:rPr lang="en-US" dirty="0" err="1" smtClean="0"/>
              <a:t>Snapchat</a:t>
            </a:r>
            <a:r>
              <a:rPr lang="en-US" dirty="0" smtClean="0"/>
              <a:t> are invading the “Big 3” (Facebook, Twitter &amp; LinkedIn)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312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70418" r="-70418"/>
          <a:stretch>
            <a:fillRect/>
          </a:stretch>
        </p:blipFill>
        <p:spPr>
          <a:xfrm>
            <a:off x="2349174" y="257800"/>
            <a:ext cx="4881795" cy="2684799"/>
          </a:xfrm>
        </p:spPr>
      </p:pic>
      <p:sp>
        <p:nvSpPr>
          <p:cNvPr id="5" name="TextBox 4"/>
          <p:cNvSpPr txBox="1"/>
          <p:nvPr/>
        </p:nvSpPr>
        <p:spPr>
          <a:xfrm>
            <a:off x="1685861" y="3952178"/>
            <a:ext cx="6024456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Live Streaming is getting Bigger</a:t>
            </a:r>
            <a:endParaRPr lang="en-US" sz="3600" dirty="0" smtClean="0"/>
          </a:p>
          <a:p>
            <a:endParaRPr lang="en-US" sz="3600" dirty="0"/>
          </a:p>
          <a:p>
            <a:endParaRPr lang="en-US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2673685" y="4812632"/>
            <a:ext cx="3582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Want it ‘Live’ and ‘In-the-Moment’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124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71706" r="-71706"/>
          <a:stretch>
            <a:fillRect/>
          </a:stretch>
        </p:blipFill>
        <p:spPr>
          <a:xfrm>
            <a:off x="1960412" y="135952"/>
            <a:ext cx="5737070" cy="3155168"/>
          </a:xfrm>
        </p:spPr>
      </p:pic>
      <p:sp>
        <p:nvSpPr>
          <p:cNvPr id="5" name="TextBox 4"/>
          <p:cNvSpPr txBox="1"/>
          <p:nvPr/>
        </p:nvSpPr>
        <p:spPr>
          <a:xfrm>
            <a:off x="596208" y="3745633"/>
            <a:ext cx="82466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‘</a:t>
            </a:r>
            <a:r>
              <a:rPr lang="en-US" sz="3600" dirty="0" smtClean="0"/>
              <a:t>Buy’ Buttons are becoming More Common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99249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21217" r="-21217"/>
          <a:stretch>
            <a:fillRect/>
          </a:stretch>
        </p:blipFill>
        <p:spPr>
          <a:xfrm>
            <a:off x="1882660" y="421026"/>
            <a:ext cx="5973052" cy="3284949"/>
          </a:xfrm>
        </p:spPr>
      </p:pic>
      <p:sp>
        <p:nvSpPr>
          <p:cNvPr id="5" name="TextBox 4"/>
          <p:cNvSpPr txBox="1"/>
          <p:nvPr/>
        </p:nvSpPr>
        <p:spPr>
          <a:xfrm>
            <a:off x="0" y="4082540"/>
            <a:ext cx="93124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New Applications are changing Social </a:t>
            </a:r>
            <a:r>
              <a:rPr lang="en-US" sz="3600" dirty="0" smtClean="0"/>
              <a:t>Interaction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606964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61781" r="-61781"/>
          <a:stretch>
            <a:fillRect/>
          </a:stretch>
        </p:blipFill>
        <p:spPr>
          <a:xfrm>
            <a:off x="2051123" y="602438"/>
            <a:ext cx="5166886" cy="2841588"/>
          </a:xfrm>
        </p:spPr>
      </p:pic>
      <p:sp>
        <p:nvSpPr>
          <p:cNvPr id="5" name="TextBox 4"/>
          <p:cNvSpPr txBox="1"/>
          <p:nvPr/>
        </p:nvSpPr>
        <p:spPr>
          <a:xfrm>
            <a:off x="2051123" y="3901129"/>
            <a:ext cx="61971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A Push for more Personalization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924681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1513</TotalTime>
  <Words>79</Words>
  <Application>Microsoft Macintosh PowerPoint</Application>
  <PresentationFormat>On-screen Show (4:3)</PresentationFormat>
  <Paragraphs>10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Blair-Taylor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Media Trends</dc:title>
  <dc:creator>Blair-Taylor School District</dc:creator>
  <cp:lastModifiedBy>Blair-Taylor School District</cp:lastModifiedBy>
  <cp:revision>9</cp:revision>
  <dcterms:created xsi:type="dcterms:W3CDTF">2014-09-24T15:24:59Z</dcterms:created>
  <dcterms:modified xsi:type="dcterms:W3CDTF">2016-10-03T12:50:53Z</dcterms:modified>
</cp:coreProperties>
</file>