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05D1-C0A2-CA41-AAFD-FD9F28F709F0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54A-1B77-3D42-8014-7C5E2492B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0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05D1-C0A2-CA41-AAFD-FD9F28F709F0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54A-1B77-3D42-8014-7C5E2492B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0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05D1-C0A2-CA41-AAFD-FD9F28F709F0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54A-1B77-3D42-8014-7C5E2492B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5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05D1-C0A2-CA41-AAFD-FD9F28F709F0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54A-1B77-3D42-8014-7C5E2492B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5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05D1-C0A2-CA41-AAFD-FD9F28F709F0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54A-1B77-3D42-8014-7C5E2492B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2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05D1-C0A2-CA41-AAFD-FD9F28F709F0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54A-1B77-3D42-8014-7C5E2492B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7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05D1-C0A2-CA41-AAFD-FD9F28F709F0}" type="datetimeFigureOut">
              <a:rPr lang="en-US" smtClean="0"/>
              <a:t>9/2/15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54A-1B77-3D42-8014-7C5E2492B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1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05D1-C0A2-CA41-AAFD-FD9F28F709F0}" type="datetimeFigureOut">
              <a:rPr lang="en-US" smtClean="0"/>
              <a:t>9/2/15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54A-1B77-3D42-8014-7C5E2492B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4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05D1-C0A2-CA41-AAFD-FD9F28F709F0}" type="datetimeFigureOut">
              <a:rPr lang="en-US" smtClean="0"/>
              <a:t>9/2/15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54A-1B77-3D42-8014-7C5E2492B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8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05D1-C0A2-CA41-AAFD-FD9F28F709F0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54A-1B77-3D42-8014-7C5E2492B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8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05D1-C0A2-CA41-AAFD-FD9F28F709F0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54A-1B77-3D42-8014-7C5E2492B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7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705D1-C0A2-CA41-AAFD-FD9F28F709F0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0F54A-1B77-3D42-8014-7C5E2492B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3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1291"/>
            <a:ext cx="6933930" cy="1788199"/>
          </a:xfrm>
        </p:spPr>
        <p:txBody>
          <a:bodyPr>
            <a:noAutofit/>
          </a:bodyPr>
          <a:lstStyle/>
          <a:p>
            <a:r>
              <a:rPr lang="en-US" sz="7200" i="1" dirty="0" smtClean="0"/>
              <a:t>3 Key Categories </a:t>
            </a:r>
            <a:br>
              <a:rPr lang="en-US" sz="7200" i="1" dirty="0" smtClean="0"/>
            </a:br>
            <a:r>
              <a:rPr lang="en-US" sz="7200" i="1" dirty="0" smtClean="0"/>
              <a:t>of</a:t>
            </a:r>
            <a:br>
              <a:rPr lang="en-US" sz="7200" i="1" dirty="0" smtClean="0"/>
            </a:br>
            <a:r>
              <a:rPr lang="en-US" sz="7200" i="1" dirty="0" smtClean="0"/>
              <a:t>Web 2.0</a:t>
            </a:r>
            <a:endParaRPr lang="en-US" sz="7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web-2-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254" y="3239490"/>
            <a:ext cx="3229242" cy="322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584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Interpersonal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 to Person</a:t>
            </a:r>
          </a:p>
          <a:p>
            <a:r>
              <a:rPr lang="en-US" dirty="0" smtClean="0"/>
              <a:t>Enable collaborative content creation, sharing &amp; manipulation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2000" dirty="0" smtClean="0"/>
              <a:t>Social networks</a:t>
            </a:r>
          </a:p>
          <a:p>
            <a:pPr lvl="1"/>
            <a:r>
              <a:rPr lang="en-US" sz="2000" dirty="0" smtClean="0"/>
              <a:t>Wikis</a:t>
            </a:r>
          </a:p>
          <a:p>
            <a:pPr lvl="1"/>
            <a:r>
              <a:rPr lang="en-US" sz="2000" dirty="0" smtClean="0"/>
              <a:t>Blogs</a:t>
            </a:r>
          </a:p>
          <a:p>
            <a:pPr lvl="1"/>
            <a:r>
              <a:rPr lang="en-US" sz="2000" dirty="0" smtClean="0"/>
              <a:t>Online viral videos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dirty="0"/>
          </a:p>
        </p:txBody>
      </p:sp>
      <p:pic>
        <p:nvPicPr>
          <p:cNvPr id="4" name="Picture 3" descr="Interperson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282" y="3586163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504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Web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to Application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Mashups</a:t>
            </a:r>
            <a:r>
              <a:rPr lang="en-US" dirty="0" smtClean="0"/>
              <a:t>” – when plugging one web service automatically into another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sz="2000" dirty="0" smtClean="0"/>
              <a:t>PayPal</a:t>
            </a:r>
          </a:p>
          <a:p>
            <a:pPr lvl="1"/>
            <a:r>
              <a:rPr lang="en-US" sz="2000" dirty="0" smtClean="0"/>
              <a:t>Google Maps (</a:t>
            </a:r>
            <a:r>
              <a:rPr lang="en-US" sz="2000" dirty="0" err="1" smtClean="0"/>
              <a:t>Mapquest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Google Gadgets (Apps)</a:t>
            </a:r>
          </a:p>
          <a:p>
            <a:pPr lvl="1"/>
            <a:r>
              <a:rPr lang="en-US" sz="2000" dirty="0" smtClean="0"/>
              <a:t>YouTube Videos</a:t>
            </a:r>
            <a:endParaRPr lang="en-US" sz="2000" dirty="0"/>
          </a:p>
        </p:txBody>
      </p:sp>
      <p:pic>
        <p:nvPicPr>
          <p:cNvPr id="4" name="Picture 3" descr="WebServic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685" y="3665219"/>
            <a:ext cx="48133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470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Software as a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&amp; Data Anywhere</a:t>
            </a:r>
          </a:p>
          <a:p>
            <a:r>
              <a:rPr lang="en-US" dirty="0" smtClean="0"/>
              <a:t>Free the user from Locally installed software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sz="2000" dirty="0" smtClean="0"/>
              <a:t>Google Drive</a:t>
            </a:r>
          </a:p>
          <a:p>
            <a:pPr lvl="1"/>
            <a:r>
              <a:rPr lang="en-US" sz="2000" dirty="0" smtClean="0"/>
              <a:t>Google Docs</a:t>
            </a:r>
          </a:p>
          <a:p>
            <a:pPr lvl="1"/>
            <a:r>
              <a:rPr lang="en-US" sz="2000" dirty="0" smtClean="0"/>
              <a:t>The Cloud</a:t>
            </a:r>
          </a:p>
          <a:p>
            <a:pPr lvl="1"/>
            <a:r>
              <a:rPr lang="en-US" sz="2000" dirty="0" smtClean="0"/>
              <a:t>Gmail, Yahoo mail (web-based email)</a:t>
            </a:r>
            <a:endParaRPr lang="en-US" sz="2000" dirty="0"/>
          </a:p>
        </p:txBody>
      </p:sp>
      <p:pic>
        <p:nvPicPr>
          <p:cNvPr id="4" name="Picture 3" descr="SaaS-insurance-busines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594" y="3560463"/>
            <a:ext cx="3938091" cy="289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477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94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3 Key Categories  of Web 2.0</vt:lpstr>
      <vt:lpstr>1. Interpersonal Computing</vt:lpstr>
      <vt:lpstr>2. Web Services</vt:lpstr>
      <vt:lpstr>3. Software as a Software</vt:lpstr>
    </vt:vector>
  </TitlesOfParts>
  <Company>Blair-Taylor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Key Categories  of Web 2.0</dc:title>
  <dc:creator>Blair-Taylor School District</dc:creator>
  <cp:lastModifiedBy>Blair-Taylor School District</cp:lastModifiedBy>
  <cp:revision>2</cp:revision>
  <dcterms:created xsi:type="dcterms:W3CDTF">2015-09-02T16:46:37Z</dcterms:created>
  <dcterms:modified xsi:type="dcterms:W3CDTF">2015-09-02T17:02:26Z</dcterms:modified>
</cp:coreProperties>
</file>